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9"/>
  </p:notesMasterIdLst>
  <p:sldIdLst>
    <p:sldId id="283" r:id="rId2"/>
    <p:sldId id="292" r:id="rId3"/>
    <p:sldId id="298" r:id="rId4"/>
    <p:sldId id="300" r:id="rId5"/>
    <p:sldId id="303" r:id="rId6"/>
    <p:sldId id="302" r:id="rId7"/>
    <p:sldId id="299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6600"/>
    <a:srgbClr val="00CCFF"/>
    <a:srgbClr val="FF9933"/>
    <a:srgbClr val="FF0066"/>
    <a:srgbClr val="FFFF00"/>
    <a:srgbClr val="FF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86" d="100"/>
          <a:sy n="86" d="100"/>
        </p:scale>
        <p:origin x="14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29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44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76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74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7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36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3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6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2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7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1531650" y="92075"/>
            <a:ext cx="6064686" cy="306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270892" y="4365104"/>
            <a:ext cx="8621588" cy="28931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	วันอังคาร ที่ </a:t>
            </a:r>
            <a:r>
              <a:rPr lang="th-TH" sz="2600" dirty="0">
                <a:solidFill>
                  <a:schemeClr val="tx1"/>
                </a:solidFill>
                <a:latin typeface="TH SarabunIT๙" panose="020B0500040200020003" pitchFamily="34" charset="-34"/>
              </a:rPr>
              <a:t>๗</a:t>
            </a:r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 พฤษภาคม ๒๕๖๒ เวลา ๑๖.๓๐ น. นายผดุงศักดิ์  ศรีเมฆ              นายด่านศุลกากรปัตตานี มอบหมายให้ นายชลชาติ  จันทร์เพ็</a:t>
            </a:r>
            <a:r>
              <a:rPr lang="th-TH" sz="2600" dirty="0" err="1" smtClean="0">
                <a:solidFill>
                  <a:schemeClr val="tx1"/>
                </a:solidFill>
                <a:latin typeface="TH SarabunIT๙" panose="020B0500040200020003" pitchFamily="34" charset="-34"/>
              </a:rPr>
              <a:t>ชร</a:t>
            </a:r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 ผู้อำนวยการ                                 ส่วนบริการศุลกากร และเจ้าหน้าที่ด่านศุลกากร</a:t>
            </a:r>
            <a:r>
              <a:rPr lang="th-TH" sz="2600" dirty="0">
                <a:solidFill>
                  <a:schemeClr val="tx1"/>
                </a:solidFill>
                <a:latin typeface="TH SarabunIT๙" panose="020B0500040200020003" pitchFamily="34" charset="-34"/>
              </a:rPr>
              <a:t>ปัตตานี </a:t>
            </a:r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ร่วมพิธี</a:t>
            </a:r>
            <a:r>
              <a:rPr lang="th-TH" sz="2600" dirty="0">
                <a:solidFill>
                  <a:schemeClr val="tx1"/>
                </a:solidFill>
                <a:latin typeface="TH SarabunIT๙" panose="020B0500040200020003" pitchFamily="34" charset="-34"/>
              </a:rPr>
              <a:t>เจริญพระพุทธ</a:t>
            </a:r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มนต์                  ถวาย</a:t>
            </a:r>
            <a:r>
              <a:rPr lang="th-TH" sz="2600" dirty="0">
                <a:solidFill>
                  <a:schemeClr val="tx1"/>
                </a:solidFill>
                <a:latin typeface="TH SarabunIT๙" panose="020B0500040200020003" pitchFamily="34" charset="-34"/>
              </a:rPr>
              <a:t>เป็นพระพรชัยมงคล เฉลิมพระเกียรติเนื่องในโอกาสมหามงคลพระ</a:t>
            </a:r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ราช                               พิธีบรมราชาภิเษก ณ พระอุโบสถ</a:t>
            </a:r>
            <a:r>
              <a:rPr lang="th-TH" sz="2600" dirty="0">
                <a:solidFill>
                  <a:schemeClr val="tx1"/>
                </a:solidFill>
                <a:latin typeface="TH SarabunIT๙" panose="020B0500040200020003" pitchFamily="34" charset="-34"/>
              </a:rPr>
              <a:t>วัดตานีนรสโมสร พระอารามหลวง อำเภอเมืองปัตตานี </a:t>
            </a:r>
            <a:r>
              <a:rPr lang="th-TH" sz="2600" dirty="0" smtClean="0">
                <a:solidFill>
                  <a:schemeClr val="tx1"/>
                </a:solidFill>
                <a:latin typeface="TH SarabunIT๙" panose="020B0500040200020003" pitchFamily="34" charset="-34"/>
              </a:rPr>
              <a:t>                  จังหวัด</a:t>
            </a:r>
            <a:r>
              <a:rPr lang="th-TH" sz="2600" dirty="0">
                <a:solidFill>
                  <a:schemeClr val="tx1"/>
                </a:solidFill>
                <a:latin typeface="TH SarabunIT๙" panose="020B0500040200020003" pitchFamily="34" charset="-34"/>
              </a:rPr>
              <a:t>ปัตตานี </a:t>
            </a:r>
          </a:p>
          <a:p>
            <a:pPr algn="thaiDist"/>
            <a:endParaRPr lang="th-TH" sz="2600" dirty="0">
              <a:solidFill>
                <a:schemeClr val="tx1"/>
              </a:solidFill>
              <a:latin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12976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พิธีเจริญพระพุทธมนต์ถวายเป็นพระพรชัย</a:t>
            </a:r>
            <a:r>
              <a:rPr lang="th-TH" sz="3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มงคลเฉลิม</a:t>
            </a:r>
            <a:r>
              <a:rPr lang="th-TH" sz="3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พระ</a:t>
            </a:r>
            <a:r>
              <a:rPr lang="th-TH" sz="3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เกียรติ                   เนื่อง</a:t>
            </a:r>
            <a:r>
              <a:rPr lang="th-TH" sz="3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ในโอกาสมหามงคลพระราชพิธีบรมราชาภิเษก</a:t>
            </a:r>
            <a:endParaRPr lang="th-TH" sz="3400" b="1" dirty="0" smtClean="0">
              <a:ln w="95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8131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524205" cy="5020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03" y="93500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พิธีเจริญพระพุทธมนต์ถวายเป็นพระพรชัย</a:t>
            </a:r>
            <a:r>
              <a:rPr lang="th-TH" sz="3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มงคลเฉลิม</a:t>
            </a:r>
            <a:r>
              <a:rPr lang="th-TH" sz="3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พระ</a:t>
            </a:r>
            <a:r>
              <a:rPr lang="th-TH" sz="3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เกียรติ                   เนื่อง</a:t>
            </a:r>
            <a:r>
              <a:rPr lang="th-TH" sz="3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ในโอกาสมหามงคลพระราชพิธีบรมราชาภิเษก</a:t>
            </a:r>
            <a:endParaRPr lang="th-TH" sz="3400" b="1" dirty="0" smtClean="0">
              <a:ln w="95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6538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335"/>
            <a:ext cx="4787856" cy="3194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0" y="3262062"/>
            <a:ext cx="5076056" cy="35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073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76" y="857216"/>
            <a:ext cx="6693408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27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770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291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17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57</Words>
  <Application>Microsoft Office PowerPoint</Application>
  <PresentationFormat>On-screen Show (4:3)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Angsana New</vt:lpstr>
      <vt:lpstr>Arial</vt:lpstr>
      <vt:lpstr>Calibri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312</cp:revision>
  <cp:lastPrinted>2015-01-15T07:32:25Z</cp:lastPrinted>
  <dcterms:created xsi:type="dcterms:W3CDTF">2014-07-07T11:27:26Z</dcterms:created>
  <dcterms:modified xsi:type="dcterms:W3CDTF">2019-05-08T03:03:49Z</dcterms:modified>
</cp:coreProperties>
</file>